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482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737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238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20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14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850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971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45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763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922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006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02A6B-5C97-4924-AED5-66E045663043}" type="datetimeFigureOut">
              <a:rPr lang="es-CO" smtClean="0"/>
              <a:t>5/03/2025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2A9F6-0D7B-48BE-A5AE-62CE5D4D05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670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66 Elipse"/>
          <p:cNvSpPr/>
          <p:nvPr/>
        </p:nvSpPr>
        <p:spPr>
          <a:xfrm>
            <a:off x="6596912" y="2774773"/>
            <a:ext cx="313968" cy="3366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385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dondear rectángulo de esquina diagonal"/>
          <p:cNvSpPr/>
          <p:nvPr/>
        </p:nvSpPr>
        <p:spPr>
          <a:xfrm>
            <a:off x="304068" y="1816734"/>
            <a:ext cx="2574538" cy="1294688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3"/>
          <a:stretch/>
        </p:blipFill>
        <p:spPr bwMode="auto">
          <a:xfrm>
            <a:off x="359886" y="1893607"/>
            <a:ext cx="838514" cy="120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27 Grupo"/>
          <p:cNvGrpSpPr/>
          <p:nvPr/>
        </p:nvGrpSpPr>
        <p:grpSpPr>
          <a:xfrm>
            <a:off x="6305454" y="1720783"/>
            <a:ext cx="3326252" cy="1263877"/>
            <a:chOff x="6470994" y="667164"/>
            <a:chExt cx="3739310" cy="1351694"/>
          </a:xfrm>
        </p:grpSpPr>
        <p:sp>
          <p:nvSpPr>
            <p:cNvPr id="16" name="15 Redondear rectángulo de esquina diagonal"/>
            <p:cNvSpPr/>
            <p:nvPr/>
          </p:nvSpPr>
          <p:spPr>
            <a:xfrm>
              <a:off x="6470994" y="667164"/>
              <a:ext cx="3067035" cy="1351694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7459271" y="885528"/>
              <a:ext cx="2751033" cy="263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s-CO" sz="10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97"/>
            <a:stretch/>
          </p:blipFill>
          <p:spPr bwMode="auto">
            <a:xfrm>
              <a:off x="6559536" y="768746"/>
              <a:ext cx="911414" cy="1194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" name="24 Grupo"/>
          <p:cNvGrpSpPr/>
          <p:nvPr/>
        </p:nvGrpSpPr>
        <p:grpSpPr>
          <a:xfrm>
            <a:off x="3107719" y="1729646"/>
            <a:ext cx="3720117" cy="1367230"/>
            <a:chOff x="3234499" y="846802"/>
            <a:chExt cx="4012189" cy="1365231"/>
          </a:xfrm>
        </p:grpSpPr>
        <p:sp>
          <p:nvSpPr>
            <p:cNvPr id="14" name="13 Redondear rectángulo de esquina diagonal"/>
            <p:cNvSpPr/>
            <p:nvPr/>
          </p:nvSpPr>
          <p:spPr>
            <a:xfrm>
              <a:off x="3234499" y="846802"/>
              <a:ext cx="3035058" cy="1365231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4294360" y="994723"/>
              <a:ext cx="2952328" cy="263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s-CO" sz="10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1" t="12571" r="21754"/>
            <a:stretch/>
          </p:blipFill>
          <p:spPr bwMode="auto">
            <a:xfrm>
              <a:off x="3337494" y="945878"/>
              <a:ext cx="995953" cy="1202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" name="21 Grupo"/>
          <p:cNvGrpSpPr/>
          <p:nvPr/>
        </p:nvGrpSpPr>
        <p:grpSpPr>
          <a:xfrm>
            <a:off x="3101715" y="3447797"/>
            <a:ext cx="3416127" cy="1431102"/>
            <a:chOff x="3360009" y="2149912"/>
            <a:chExt cx="3347790" cy="1337954"/>
          </a:xfrm>
        </p:grpSpPr>
        <p:sp>
          <p:nvSpPr>
            <p:cNvPr id="20" name="19 Redondear rectángulo de esquina diagonal"/>
            <p:cNvSpPr/>
            <p:nvPr/>
          </p:nvSpPr>
          <p:spPr>
            <a:xfrm>
              <a:off x="3360009" y="2149912"/>
              <a:ext cx="2843646" cy="1337954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4306055" y="2310881"/>
              <a:ext cx="2401744" cy="2301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s-CO" sz="10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107110" y="3587197"/>
            <a:ext cx="3665828" cy="1293142"/>
            <a:chOff x="77510" y="2781034"/>
            <a:chExt cx="4203754" cy="1382992"/>
          </a:xfrm>
        </p:grpSpPr>
        <p:sp>
          <p:nvSpPr>
            <p:cNvPr id="24" name="23 Redondear rectángulo de esquina diagonal"/>
            <p:cNvSpPr/>
            <p:nvPr/>
          </p:nvSpPr>
          <p:spPr>
            <a:xfrm>
              <a:off x="77510" y="2781034"/>
              <a:ext cx="3207748" cy="1382992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4" t="16287" r="2106"/>
            <a:stretch/>
          </p:blipFill>
          <p:spPr bwMode="auto">
            <a:xfrm>
              <a:off x="287292" y="2871677"/>
              <a:ext cx="944354" cy="1127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25 CuadroTexto"/>
            <p:cNvSpPr txBox="1"/>
            <p:nvPr/>
          </p:nvSpPr>
          <p:spPr>
            <a:xfrm>
              <a:off x="1328937" y="3307136"/>
              <a:ext cx="2952327" cy="263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s-CO" sz="10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6185663" y="3485454"/>
            <a:ext cx="3207401" cy="1343022"/>
            <a:chOff x="6211409" y="2951808"/>
            <a:chExt cx="3335844" cy="1170430"/>
          </a:xfrm>
        </p:grpSpPr>
        <p:sp>
          <p:nvSpPr>
            <p:cNvPr id="27" name="26 Redondear rectángulo de esquina diagonal"/>
            <p:cNvSpPr/>
            <p:nvPr/>
          </p:nvSpPr>
          <p:spPr>
            <a:xfrm>
              <a:off x="6211409" y="2951808"/>
              <a:ext cx="2799850" cy="117043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0135" y="3005286"/>
              <a:ext cx="890941" cy="1116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1" name="30 CuadroTexto"/>
            <p:cNvSpPr txBox="1"/>
            <p:nvPr/>
          </p:nvSpPr>
          <p:spPr>
            <a:xfrm>
              <a:off x="7145509" y="3447954"/>
              <a:ext cx="2401744" cy="2145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s-CO" sz="10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3" name="32 Redondear rectángulo de esquina diagonal"/>
          <p:cNvSpPr/>
          <p:nvPr/>
        </p:nvSpPr>
        <p:spPr>
          <a:xfrm>
            <a:off x="4505325" y="5027267"/>
            <a:ext cx="2775832" cy="1279266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11 Grupo"/>
          <p:cNvGrpSpPr/>
          <p:nvPr/>
        </p:nvGrpSpPr>
        <p:grpSpPr>
          <a:xfrm>
            <a:off x="1364906" y="5046206"/>
            <a:ext cx="3269455" cy="1289085"/>
            <a:chOff x="1280714" y="4372226"/>
            <a:chExt cx="3749217" cy="1378653"/>
          </a:xfrm>
        </p:grpSpPr>
        <p:sp>
          <p:nvSpPr>
            <p:cNvPr id="32" name="31 Redondear rectángulo de esquina diagonal"/>
            <p:cNvSpPr/>
            <p:nvPr/>
          </p:nvSpPr>
          <p:spPr>
            <a:xfrm>
              <a:off x="1280714" y="4372226"/>
              <a:ext cx="3286237" cy="1378653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4" name="Picture 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5535" y="4445347"/>
              <a:ext cx="949381" cy="1185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35 CuadroTexto"/>
            <p:cNvSpPr txBox="1"/>
            <p:nvPr/>
          </p:nvSpPr>
          <p:spPr>
            <a:xfrm>
              <a:off x="2628188" y="5044790"/>
              <a:ext cx="2401743" cy="263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s-CO" sz="10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634" y="5088325"/>
            <a:ext cx="809393" cy="11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39 Elipse"/>
          <p:cNvSpPr/>
          <p:nvPr/>
        </p:nvSpPr>
        <p:spPr>
          <a:xfrm>
            <a:off x="1231026" y="2945671"/>
            <a:ext cx="313968" cy="3366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54 Elipse"/>
          <p:cNvSpPr/>
          <p:nvPr/>
        </p:nvSpPr>
        <p:spPr>
          <a:xfrm>
            <a:off x="1091384" y="3307618"/>
            <a:ext cx="313968" cy="3366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55 Elipse"/>
          <p:cNvSpPr/>
          <p:nvPr/>
        </p:nvSpPr>
        <p:spPr>
          <a:xfrm>
            <a:off x="1162043" y="3715650"/>
            <a:ext cx="191825" cy="1909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56 Elipse"/>
          <p:cNvSpPr/>
          <p:nvPr/>
        </p:nvSpPr>
        <p:spPr>
          <a:xfrm>
            <a:off x="1485937" y="2743756"/>
            <a:ext cx="210800" cy="223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58 Elipse"/>
          <p:cNvSpPr/>
          <p:nvPr/>
        </p:nvSpPr>
        <p:spPr>
          <a:xfrm>
            <a:off x="1720292" y="2710016"/>
            <a:ext cx="136770" cy="1385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59 Elipse"/>
          <p:cNvSpPr/>
          <p:nvPr/>
        </p:nvSpPr>
        <p:spPr>
          <a:xfrm>
            <a:off x="5335885" y="4290109"/>
            <a:ext cx="313968" cy="3366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60 Elipse"/>
          <p:cNvSpPr/>
          <p:nvPr/>
        </p:nvSpPr>
        <p:spPr>
          <a:xfrm>
            <a:off x="5534484" y="4638285"/>
            <a:ext cx="134974" cy="1683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61 Elipse"/>
          <p:cNvSpPr/>
          <p:nvPr/>
        </p:nvSpPr>
        <p:spPr>
          <a:xfrm>
            <a:off x="5814749" y="3434502"/>
            <a:ext cx="156984" cy="1521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62 Elipse"/>
          <p:cNvSpPr/>
          <p:nvPr/>
        </p:nvSpPr>
        <p:spPr>
          <a:xfrm>
            <a:off x="5908051" y="3265713"/>
            <a:ext cx="156984" cy="1683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63 Elipse"/>
          <p:cNvSpPr/>
          <p:nvPr/>
        </p:nvSpPr>
        <p:spPr>
          <a:xfrm>
            <a:off x="6040950" y="3113995"/>
            <a:ext cx="156984" cy="1683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64 Elipse"/>
          <p:cNvSpPr/>
          <p:nvPr/>
        </p:nvSpPr>
        <p:spPr>
          <a:xfrm>
            <a:off x="6185663" y="2976080"/>
            <a:ext cx="156984" cy="1683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67 Elipse"/>
          <p:cNvSpPr/>
          <p:nvPr/>
        </p:nvSpPr>
        <p:spPr>
          <a:xfrm>
            <a:off x="7089148" y="2903638"/>
            <a:ext cx="313968" cy="3366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65 Elipse"/>
          <p:cNvSpPr/>
          <p:nvPr/>
        </p:nvSpPr>
        <p:spPr>
          <a:xfrm>
            <a:off x="6363310" y="2848529"/>
            <a:ext cx="210800" cy="223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68 Elipse"/>
          <p:cNvSpPr/>
          <p:nvPr/>
        </p:nvSpPr>
        <p:spPr>
          <a:xfrm>
            <a:off x="6926477" y="3240287"/>
            <a:ext cx="210800" cy="223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1" t="11450" r="15042" b="24904"/>
          <a:stretch/>
        </p:blipFill>
        <p:spPr bwMode="auto">
          <a:xfrm>
            <a:off x="3182180" y="3658475"/>
            <a:ext cx="958142" cy="1027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026" y="236265"/>
            <a:ext cx="5707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019" y="188640"/>
            <a:ext cx="8001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179496" y="1987619"/>
            <a:ext cx="1699110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AZUCENA NIÑO TOVAR</a:t>
            </a:r>
          </a:p>
          <a:p>
            <a:pPr algn="ctr"/>
            <a:r>
              <a:rPr lang="es-CO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Pediatra Neonatóloga</a:t>
            </a:r>
          </a:p>
          <a:p>
            <a:pPr algn="ctr"/>
            <a:r>
              <a:rPr lang="es-CO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Especialista en Bioética</a:t>
            </a:r>
          </a:p>
          <a:p>
            <a:pPr algn="ctr"/>
            <a:endParaRPr lang="es-CO" sz="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0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PRESIDENTE</a:t>
            </a:r>
            <a:endParaRPr lang="es-CO" sz="10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126667" y="1928513"/>
            <a:ext cx="1798996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ANDRÉS MAURICIO DELGADO MEZA</a:t>
            </a: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Filósofo</a:t>
            </a: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Magíster en </a:t>
            </a:r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Psicología</a:t>
            </a:r>
          </a:p>
          <a:p>
            <a:pPr algn="ctr"/>
            <a:endParaRPr lang="es-CO" sz="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VICEPRESIDENTE</a:t>
            </a:r>
          </a:p>
        </p:txBody>
      </p:sp>
      <p:sp>
        <p:nvSpPr>
          <p:cNvPr id="8" name="7 Rectángulo"/>
          <p:cNvSpPr/>
          <p:nvPr/>
        </p:nvSpPr>
        <p:spPr>
          <a:xfrm>
            <a:off x="7194951" y="1773546"/>
            <a:ext cx="176956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MIREYA NIÑO CÁRDENAS</a:t>
            </a: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Doctora en Derecho</a:t>
            </a: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Especialista en Derecho Laboral y </a:t>
            </a:r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Social</a:t>
            </a:r>
          </a:p>
          <a:p>
            <a:pPr algn="ctr"/>
            <a:endParaRPr lang="es-CO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REPRESENTANTE DE LA COMUNIDAD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147787" y="3510593"/>
            <a:ext cx="18713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RUTH CELENE AVENDAÑO ARDILA</a:t>
            </a:r>
          </a:p>
          <a:p>
            <a:pPr algn="ctr"/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Enfermera </a:t>
            </a:r>
            <a:endParaRPr lang="es-CO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Especialista </a:t>
            </a:r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Epidemiología</a:t>
            </a:r>
            <a:endParaRPr lang="es-CO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Especialista en Enfermería</a:t>
            </a:r>
            <a:endParaRPr lang="es-CO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Nefrológica  y </a:t>
            </a:r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urológica</a:t>
            </a:r>
          </a:p>
          <a:p>
            <a:pPr algn="ctr"/>
            <a:endParaRPr lang="es-CO" sz="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</a:t>
            </a:r>
            <a:endParaRPr lang="es-CO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246132" y="3726078"/>
            <a:ext cx="157575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LUZ ADRIANA MORENO PÉREZ</a:t>
            </a:r>
          </a:p>
          <a:p>
            <a:pPr algn="ctr"/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Psicóloga</a:t>
            </a:r>
          </a:p>
          <a:p>
            <a:pPr algn="ctr"/>
            <a:endParaRPr lang="es-CO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MIEMBRO GENERAL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1113559" y="3572048"/>
            <a:ext cx="18551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JIMENA CANO ROSALES</a:t>
            </a: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Médica Cirujana</a:t>
            </a: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Internista Neumóloga</a:t>
            </a: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Especialista en Docencia </a:t>
            </a:r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Universitaria</a:t>
            </a:r>
          </a:p>
          <a:p>
            <a:pPr algn="ctr"/>
            <a:endParaRPr lang="es-CO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MIEMBRO GENERAL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2393990" y="5159067"/>
            <a:ext cx="17825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VLADIMIR PLATA CHÁVEZ</a:t>
            </a:r>
          </a:p>
          <a:p>
            <a:pPr algn="ctr"/>
            <a:r>
              <a:rPr lang="es-ES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Ingeniero Químico</a:t>
            </a:r>
          </a:p>
          <a:p>
            <a:pPr algn="ctr"/>
            <a:r>
              <a:rPr lang="es-ES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 en Ingeniería Química   </a:t>
            </a:r>
            <a:endParaRPr lang="es-ES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MIEMBRO GENERAL</a:t>
            </a:r>
          </a:p>
        </p:txBody>
      </p:sp>
      <p:sp>
        <p:nvSpPr>
          <p:cNvPr id="42" name="41 Rectángulo"/>
          <p:cNvSpPr/>
          <p:nvPr/>
        </p:nvSpPr>
        <p:spPr>
          <a:xfrm>
            <a:off x="5534484" y="5178304"/>
            <a:ext cx="1691351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DARÍO</a:t>
            </a:r>
            <a:r>
              <a:rPr lang="es-CO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ROBERTO BENÍTEZ </a:t>
            </a:r>
            <a:endParaRPr lang="es-CO" sz="1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Químico </a:t>
            </a:r>
            <a:r>
              <a:rPr lang="es-CO" sz="1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Farmacéutico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MIEMBRO GENERAL</a:t>
            </a:r>
            <a:endParaRPr lang="es-CO" sz="1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437823" y="1052736"/>
            <a:ext cx="82683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COMITÉ DE ÉTICA EN INVESTIGACIÓN BIOMÉDICA DEL CDI</a:t>
            </a:r>
          </a:p>
        </p:txBody>
      </p:sp>
    </p:spTree>
    <p:extLst>
      <p:ext uri="{BB962C8B-B14F-4D97-AF65-F5344CB8AC3E}">
        <p14:creationId xmlns:p14="http://schemas.microsoft.com/office/powerpoint/2010/main" val="3619025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99</Words>
  <Application>Microsoft Office PowerPoint</Application>
  <PresentationFormat>Presentación en pantalla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Comite de Etica CDI</dc:creator>
  <cp:lastModifiedBy>Cdi_CONTABILIDAD</cp:lastModifiedBy>
  <cp:revision>20</cp:revision>
  <dcterms:created xsi:type="dcterms:W3CDTF">2020-09-18T12:21:09Z</dcterms:created>
  <dcterms:modified xsi:type="dcterms:W3CDTF">2025-03-05T20:57:43Z</dcterms:modified>
</cp:coreProperties>
</file>